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5"/>
  </p:notesMasterIdLst>
  <p:handoutMasterIdLst>
    <p:handoutMasterId r:id="rId14"/>
  </p:handoutMasterIdLst>
  <p:sldIdLst>
    <p:sldId id="309" r:id="rId3"/>
    <p:sldId id="306" r:id="rId4"/>
    <p:sldId id="324" r:id="rId6"/>
    <p:sldId id="311" r:id="rId7"/>
    <p:sldId id="325" r:id="rId8"/>
    <p:sldId id="310" r:id="rId9"/>
    <p:sldId id="326" r:id="rId10"/>
    <p:sldId id="327" r:id="rId11"/>
    <p:sldId id="328" r:id="rId12"/>
    <p:sldId id="30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2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24" autoAdjust="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>
        <p:guide pos="3840"/>
        <p:guide orient="horz" pos="93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71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commentAuthors" Target="commentAuthors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BE15F-B090-4CF7-BFCF-98C3F033F340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E118-DCD0-425E-8F60-56D854F8828A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90BB5-5D2F-4678-ABFA-886B35A080E3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913A0-8194-43AB-8CE1-D8825DE3150C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image10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k and re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4" descr="Photo of palm leaves&#10;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8" descr="photo of laptop keyboard bordered by 2 palm leaves&#10;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6192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close up photo of leaves&#10;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alm tree leaves&#10;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4"/>
          <p:cNvPicPr>
            <a:picLocks noChangeAspect="1"/>
          </p:cNvPicPr>
          <p:nvPr userDrawn="1"/>
        </p:nvPicPr>
        <p:blipFill rotWithShape="1">
          <a:blip r:embed="rId2">
            <a:alphaModFix amt="44000"/>
          </a:blip>
          <a:srcRect/>
          <a:stretch>
            <a:fillRect/>
          </a:stretch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  <a:endParaRPr lang="en-US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  <a:endParaRPr lang="en-US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  <a:endParaRPr lang="en-US" dirty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8"/>
          <p:cNvPicPr>
            <a:picLocks noChangeAspect="1"/>
          </p:cNvPicPr>
          <p:nvPr userDrawn="1"/>
        </p:nvPicPr>
        <p:blipFill rotWithShape="1">
          <a:blip r:embed="rId2" cstate="print"/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</a:fld>
            <a:endParaRPr lang="en-US" dirty="0"/>
          </a:p>
        </p:txBody>
      </p:sp>
      <p:sp>
        <p:nvSpPr>
          <p:cNvPr id="21" name="SmartArt Placeholder 20"/>
          <p:cNvSpPr>
            <a:spLocks noGrp="1"/>
          </p:cNvSpPr>
          <p:nvPr>
            <p:ph type="pic" sz="quarter" idx="27" hasCustomPrompt="1"/>
          </p:nvPr>
        </p:nvSpPr>
        <p:spPr>
          <a:xfrm>
            <a:off x="1088136" y="2039112"/>
            <a:ext cx="10515600" cy="3960812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close up photo of plants&#10;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anchor="ctr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/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/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/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/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/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/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/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/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/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/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/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/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/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/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/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/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/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/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/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/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/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/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/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/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/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/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3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  <a:endParaRPr lang="en-US" dirty="0"/>
          </a:p>
        </p:txBody>
      </p:sp>
      <p:sp>
        <p:nvSpPr>
          <p:cNvPr id="3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>
            <a:normAutofit/>
          </a:bodyPr>
          <a:lstStyle/>
          <a:p>
            <a:r>
              <a:rPr lang="en-US" dirty="0"/>
              <a:t>Banking System</a:t>
            </a:r>
            <a:endParaRPr lang="en-US" dirty="0"/>
          </a:p>
        </p:txBody>
      </p:sp>
      <p:sp>
        <p:nvSpPr>
          <p:cNvPr id="23" name="Subtitle 22"/>
          <p:cNvSpPr>
            <a:spLocks noGrp="1"/>
          </p:cNvSpPr>
          <p:nvPr>
            <p:ph type="subTitle" idx="1"/>
          </p:nvPr>
        </p:nvSpPr>
        <p:spPr>
          <a:xfrm>
            <a:off x="6730365" y="4380230"/>
            <a:ext cx="4485005" cy="13347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Yadnesh Chaudhari</a:t>
            </a:r>
            <a:endParaRPr lang="en-US" dirty="0"/>
          </a:p>
          <a:p>
            <a:r>
              <a:rPr lang="en-US" dirty="0"/>
              <a:t>Guide: Mr. Sandip</a:t>
            </a:r>
            <a:endParaRPr lang="en-US" dirty="0"/>
          </a:p>
          <a:p>
            <a:r>
              <a:rPr lang="en-US" dirty="0"/>
              <a:t>https://github.com/Yadnesh4/AmdocsJavaProject </a:t>
            </a:r>
            <a:endParaRPr lang="en-US" dirty="0"/>
          </a:p>
          <a:p>
            <a:endParaRPr lang="en-US" dirty="0"/>
          </a:p>
        </p:txBody>
      </p:sp>
      <p:pic>
        <p:nvPicPr>
          <p:cNvPr id="16" name="Picture Placeholder 15" descr="photo of 2 men drawing a graph&#10;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1" cstate="print"/>
          <a:srcRect/>
          <a:stretch>
            <a:fillRect/>
          </a:stretch>
        </p:blipFill>
        <p:spPr>
          <a:xfrm>
            <a:off x="1393825" y="1143000"/>
            <a:ext cx="5029200" cy="4572000"/>
          </a:xfr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0" y="3566160"/>
            <a:ext cx="2935605" cy="2651760"/>
          </a:xfrm>
        </p:spPr>
        <p:txBody>
          <a:bodyPr/>
          <a:lstStyle/>
          <a:p>
            <a:r>
              <a:rPr lang="en-IN" altLang="en-US" dirty="0"/>
              <a:t>Yadnesh Chaudhari</a:t>
            </a:r>
            <a:endParaRPr lang="en-US" dirty="0"/>
          </a:p>
          <a:p>
            <a:r>
              <a:rPr lang="en-IN" altLang="en-US" dirty="0"/>
              <a:t>9923317917</a:t>
            </a:r>
            <a:endParaRPr lang="en-US" dirty="0"/>
          </a:p>
          <a:p>
            <a:r>
              <a:rPr lang="en-IN" altLang="en-US" dirty="0"/>
              <a:t>yadneshc@amdocs.com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7160" y="1005205"/>
            <a:ext cx="5290820" cy="841375"/>
          </a:xfrm>
        </p:spPr>
        <p:txBody>
          <a:bodyPr>
            <a:normAutofit/>
          </a:bodyPr>
          <a:lstStyle/>
          <a:p>
            <a:r>
              <a:rPr lang="en-IN" altLang="en-ZA" dirty="0"/>
              <a:t>Problem </a:t>
            </a:r>
            <a:r>
              <a:rPr lang="en-ZA" dirty="0"/>
              <a:t>statement</a:t>
            </a:r>
            <a:endParaRPr lang="en-ZA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502410" y="1781810"/>
            <a:ext cx="9186545" cy="406209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 dirty="0">
                <a:cs typeface="+mn-lt"/>
              </a:rPr>
              <a:t>At create a bank project</a:t>
            </a:r>
            <a:r>
              <a:rPr lang="en-IN" altLang="en-US" sz="1800" dirty="0">
                <a:cs typeface="+mn-lt"/>
              </a:rPr>
              <a:t>, </a:t>
            </a:r>
            <a:r>
              <a:rPr lang="en-US" sz="1800" dirty="0">
                <a:cs typeface="+mn-lt"/>
              </a:rPr>
              <a:t>where you can store the customer details.</a:t>
            </a:r>
            <a:endParaRPr lang="en-US" sz="1800" dirty="0">
              <a:cs typeface="+mn-lt"/>
            </a:endParaRPr>
          </a:p>
          <a:p>
            <a:r>
              <a:rPr lang="en-US" sz="1800" dirty="0">
                <a:cs typeface="+mn-lt"/>
              </a:rPr>
              <a:t>Give the option to </a:t>
            </a:r>
            <a:endParaRPr lang="en-US" sz="1800" dirty="0">
              <a:cs typeface="+mn-lt"/>
            </a:endParaRPr>
          </a:p>
          <a:p>
            <a:r>
              <a:rPr lang="en-US" sz="1800" dirty="0">
                <a:cs typeface="+mn-lt"/>
              </a:rPr>
              <a:t>1) deposite money</a:t>
            </a:r>
            <a:endParaRPr lang="en-US" sz="1800" dirty="0">
              <a:cs typeface="+mn-lt"/>
            </a:endParaRPr>
          </a:p>
          <a:p>
            <a:r>
              <a:rPr lang="en-US" sz="1800" dirty="0">
                <a:cs typeface="+mn-lt"/>
              </a:rPr>
              <a:t>2) withdraw money</a:t>
            </a:r>
            <a:endParaRPr lang="en-US" sz="1800" dirty="0">
              <a:cs typeface="+mn-lt"/>
            </a:endParaRPr>
          </a:p>
          <a:p>
            <a:r>
              <a:rPr lang="en-US" sz="1800" dirty="0">
                <a:cs typeface="+mn-lt"/>
              </a:rPr>
              <a:t>3) check the balance</a:t>
            </a:r>
            <a:endParaRPr lang="en-US" sz="1800" dirty="0">
              <a:cs typeface="+mn-lt"/>
            </a:endParaRPr>
          </a:p>
          <a:p>
            <a:r>
              <a:rPr lang="en-US" sz="1800" dirty="0">
                <a:cs typeface="+mn-lt"/>
              </a:rPr>
              <a:t>and display the final balance.</a:t>
            </a:r>
            <a:endParaRPr lang="en-US" sz="1800" dirty="0">
              <a:cs typeface="+mn-lt"/>
            </a:endParaRPr>
          </a:p>
          <a:p>
            <a:r>
              <a:rPr lang="en-US" sz="1800" dirty="0">
                <a:cs typeface="+mn-lt"/>
              </a:rPr>
              <a:t>display the list of customers of the bank with the final balance.</a:t>
            </a:r>
            <a:endParaRPr lang="en-US" sz="1800" dirty="0">
              <a:cs typeface="+mn-lt"/>
            </a:endParaRPr>
          </a:p>
          <a:p>
            <a:r>
              <a:rPr lang="en-US" sz="1800" dirty="0">
                <a:cs typeface="+mn-lt"/>
              </a:rPr>
              <a:t>use case and switch,collection to store the customer details and transaction details.</a:t>
            </a:r>
            <a:endParaRPr lang="en-US" sz="1800" dirty="0">
              <a:cs typeface="+mn-lt"/>
            </a:endParaRPr>
          </a:p>
          <a:p>
            <a:r>
              <a:rPr lang="en-US" sz="1800" dirty="0">
                <a:cs typeface="+mn-lt"/>
              </a:rPr>
              <a:t>* minimum balance should Rs1000</a:t>
            </a:r>
            <a:endParaRPr lang="en-US" sz="1800" dirty="0">
              <a:cs typeface="+mn-lt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Contoso business plan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</a:fld>
            <a:endParaRPr lang="en-ZA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icture1-removebg-preview (1)"/>
          <p:cNvPicPr>
            <a:picLocks noChangeAspect="1"/>
          </p:cNvPicPr>
          <p:nvPr>
            <p:ph type="pic" sz="quarter" idx="27"/>
          </p:nvPr>
        </p:nvPicPr>
        <p:blipFill>
          <a:blip r:embed="rId1"/>
          <a:stretch>
            <a:fillRect/>
          </a:stretch>
        </p:blipFill>
        <p:spPr>
          <a:xfrm>
            <a:off x="991235" y="453390"/>
            <a:ext cx="5294630" cy="635190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610610" y="1090295"/>
            <a:ext cx="0" cy="51752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7188835" y="3208655"/>
            <a:ext cx="3597275" cy="841375"/>
          </a:xfrm>
        </p:spPr>
        <p:txBody>
          <a:bodyPr>
            <a:normAutofit/>
          </a:bodyPr>
          <a:p>
            <a:r>
              <a:rPr lang="en-IN" dirty="0"/>
              <a:t>Flowchart</a:t>
            </a:r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4655" y="181610"/>
            <a:ext cx="2157730" cy="565150"/>
          </a:xfrm>
        </p:spPr>
        <p:txBody>
          <a:bodyPr>
            <a:normAutofit fontScale="90000"/>
          </a:bodyPr>
          <a:lstStyle/>
          <a:p>
            <a:r>
              <a:rPr lang="en-IN" altLang="en-US" dirty="0"/>
              <a:t>Code</a:t>
            </a:r>
            <a:endParaRPr lang="en-IN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rcRect l="17478" t="8559" r="14999" b="7251"/>
          <a:stretch>
            <a:fillRect/>
          </a:stretch>
        </p:blipFill>
        <p:spPr>
          <a:xfrm>
            <a:off x="1684655" y="1068070"/>
            <a:ext cx="8475980" cy="48431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9865" y="161290"/>
            <a:ext cx="2157730" cy="565150"/>
          </a:xfrm>
        </p:spPr>
        <p:txBody>
          <a:bodyPr>
            <a:normAutofit fontScale="90000"/>
          </a:bodyPr>
          <a:lstStyle/>
          <a:p>
            <a:r>
              <a:rPr lang="en-IN" altLang="en-US" dirty="0"/>
              <a:t>Code</a:t>
            </a:r>
            <a:endParaRPr lang="en-IN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l="18380" t="8778" r="16475" b="9484"/>
          <a:stretch>
            <a:fillRect/>
          </a:stretch>
        </p:blipFill>
        <p:spPr>
          <a:xfrm>
            <a:off x="1459865" y="937895"/>
            <a:ext cx="9483725" cy="49993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 fontScale="90000"/>
          </a:bodyPr>
          <a:lstStyle/>
          <a:p>
            <a:r>
              <a:rPr lang="en-IN" altLang="en-US" dirty="0"/>
              <a:t>Output</a:t>
            </a:r>
            <a:endParaRPr lang="en-IN" alt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rcRect l="55322" t="10937" r="17786" b="68304"/>
          <a:stretch>
            <a:fillRect/>
          </a:stretch>
        </p:blipFill>
        <p:spPr>
          <a:xfrm>
            <a:off x="840105" y="1765300"/>
            <a:ext cx="4481195" cy="30003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ext Box 13"/>
          <p:cNvSpPr txBox="1"/>
          <p:nvPr/>
        </p:nvSpPr>
        <p:spPr>
          <a:xfrm>
            <a:off x="1635760" y="5153660"/>
            <a:ext cx="28898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/>
              <a:t>Enter Customer Details</a:t>
            </a:r>
            <a:endParaRPr lang="en-IN" alt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rcRect l="55230" t="31421" r="23217" b="48293"/>
          <a:stretch>
            <a:fillRect/>
          </a:stretch>
        </p:blipFill>
        <p:spPr>
          <a:xfrm>
            <a:off x="7261860" y="1765300"/>
            <a:ext cx="4356100" cy="29051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Text Box 15"/>
          <p:cNvSpPr txBox="1"/>
          <p:nvPr/>
        </p:nvSpPr>
        <p:spPr>
          <a:xfrm>
            <a:off x="8684260" y="5011420"/>
            <a:ext cx="15119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/>
              <a:t>Start Menu</a:t>
            </a:r>
            <a:endParaRPr lang="en-I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 fontScale="90000"/>
          </a:bodyPr>
          <a:lstStyle/>
          <a:p>
            <a:r>
              <a:rPr lang="en-IN" altLang="en-US" dirty="0"/>
              <a:t>Output</a:t>
            </a:r>
            <a:endParaRPr lang="en-IN" altLang="en-US" dirty="0"/>
          </a:p>
        </p:txBody>
      </p:sp>
      <p:sp>
        <p:nvSpPr>
          <p:cNvPr id="14" name="Text Box 13"/>
          <p:cNvSpPr txBox="1"/>
          <p:nvPr/>
        </p:nvSpPr>
        <p:spPr>
          <a:xfrm>
            <a:off x="1720850" y="6015355"/>
            <a:ext cx="21977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/>
              <a:t>Display all details</a:t>
            </a:r>
            <a:endParaRPr lang="en-IN" altLang="en-US"/>
          </a:p>
        </p:txBody>
      </p:sp>
      <p:sp>
        <p:nvSpPr>
          <p:cNvPr id="16" name="Text Box 15"/>
          <p:cNvSpPr txBox="1"/>
          <p:nvPr/>
        </p:nvSpPr>
        <p:spPr>
          <a:xfrm>
            <a:off x="8684260" y="6015355"/>
            <a:ext cx="20637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/>
              <a:t>Deposit Amount</a:t>
            </a:r>
            <a:endParaRPr lang="en-IN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55325" t="10864" r="17912" b="29837"/>
          <a:stretch>
            <a:fillRect/>
          </a:stretch>
        </p:blipFill>
        <p:spPr>
          <a:xfrm>
            <a:off x="1247775" y="1283970"/>
            <a:ext cx="3612515" cy="45027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l="55306" t="33256" r="22365" b="29658"/>
          <a:stretch>
            <a:fillRect/>
          </a:stretch>
        </p:blipFill>
        <p:spPr>
          <a:xfrm>
            <a:off x="7329170" y="1283970"/>
            <a:ext cx="4388485" cy="410083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 fontScale="90000"/>
          </a:bodyPr>
          <a:lstStyle/>
          <a:p>
            <a:r>
              <a:rPr lang="en-IN" altLang="en-US" dirty="0"/>
              <a:t>Output</a:t>
            </a:r>
            <a:endParaRPr lang="en-IN" altLang="en-US" dirty="0"/>
          </a:p>
        </p:txBody>
      </p:sp>
      <p:sp>
        <p:nvSpPr>
          <p:cNvPr id="14" name="Text Box 13"/>
          <p:cNvSpPr txBox="1"/>
          <p:nvPr/>
        </p:nvSpPr>
        <p:spPr>
          <a:xfrm>
            <a:off x="1720850" y="6015355"/>
            <a:ext cx="23660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/>
              <a:t>Withdraw Amount</a:t>
            </a:r>
            <a:endParaRPr lang="en-IN" altLang="en-US"/>
          </a:p>
        </p:txBody>
      </p:sp>
      <p:sp>
        <p:nvSpPr>
          <p:cNvPr id="16" name="Text Box 15"/>
          <p:cNvSpPr txBox="1"/>
          <p:nvPr/>
        </p:nvSpPr>
        <p:spPr>
          <a:xfrm>
            <a:off x="8296910" y="5904230"/>
            <a:ext cx="21348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/>
              <a:t>Withdraw Limit </a:t>
            </a:r>
            <a:endParaRPr lang="en-I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l="55564" t="31120" r="21324" b="29359"/>
          <a:stretch>
            <a:fillRect/>
          </a:stretch>
        </p:blipFill>
        <p:spPr>
          <a:xfrm>
            <a:off x="912495" y="1476375"/>
            <a:ext cx="4352925" cy="41871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 l="55304" t="30817" r="16723" b="29447"/>
          <a:stretch>
            <a:fillRect/>
          </a:stretch>
        </p:blipFill>
        <p:spPr>
          <a:xfrm>
            <a:off x="6744335" y="1476375"/>
            <a:ext cx="5239385" cy="418719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 fontScale="90000"/>
          </a:bodyPr>
          <a:lstStyle/>
          <a:p>
            <a:r>
              <a:rPr lang="en-IN" altLang="en-US" dirty="0"/>
              <a:t>Output</a:t>
            </a:r>
            <a:endParaRPr lang="en-IN" altLang="en-US" dirty="0"/>
          </a:p>
        </p:txBody>
      </p:sp>
      <p:sp>
        <p:nvSpPr>
          <p:cNvPr id="16" name="Text Box 15"/>
          <p:cNvSpPr txBox="1"/>
          <p:nvPr/>
        </p:nvSpPr>
        <p:spPr>
          <a:xfrm>
            <a:off x="2735580" y="5894070"/>
            <a:ext cx="17113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/>
              <a:t>View Balance</a:t>
            </a:r>
            <a:endParaRPr lang="en-I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rcRect l="55251" t="36842" r="20167" b="26950"/>
          <a:stretch>
            <a:fillRect/>
          </a:stretch>
        </p:blipFill>
        <p:spPr>
          <a:xfrm>
            <a:off x="1049655" y="1355090"/>
            <a:ext cx="4546600" cy="40112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 l="55035" t="23857" r="23491" b="49411"/>
          <a:stretch>
            <a:fillRect/>
          </a:stretch>
        </p:blipFill>
        <p:spPr>
          <a:xfrm>
            <a:off x="7261860" y="1355090"/>
            <a:ext cx="4551680" cy="39077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Text Box 2"/>
          <p:cNvSpPr txBox="1"/>
          <p:nvPr/>
        </p:nvSpPr>
        <p:spPr>
          <a:xfrm>
            <a:off x="8907780" y="5706745"/>
            <a:ext cx="1566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/>
              <a:t>Exit System</a:t>
            </a:r>
            <a:endParaRPr lang="en-I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{357AEA7B-4C40-4FCC-8825-3F6E195D7EF8}tf10081922_win32</Template>
  <TotalTime>0</TotalTime>
  <Words>702</Words>
  <Application>WPS Presentation</Application>
  <PresentationFormat>Widescreen</PresentationFormat>
  <Paragraphs>62</Paragraphs>
  <Slides>10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3" baseType="lpstr">
      <vt:lpstr>Arial</vt:lpstr>
      <vt:lpstr>SimSun</vt:lpstr>
      <vt:lpstr>Wingdings</vt:lpstr>
      <vt:lpstr>Calibri</vt:lpstr>
      <vt:lpstr>Calibri Light</vt:lpstr>
      <vt:lpstr>Quire Sans Pro Light</vt:lpstr>
      <vt:lpstr>Segoe Print</vt:lpstr>
      <vt:lpstr>Tisa Offc Serif Pro</vt:lpstr>
      <vt:lpstr>Microsoft YaHei</vt:lpstr>
      <vt:lpstr>Arial Unicode MS</vt:lpstr>
      <vt:lpstr>Microsoft JhengHei</vt:lpstr>
      <vt:lpstr>Times New Roman</vt:lpstr>
      <vt:lpstr>Office Theme</vt:lpstr>
      <vt:lpstr>Banking System</vt:lpstr>
      <vt:lpstr>Mission statement</vt:lpstr>
      <vt:lpstr>Problem statement</vt:lpstr>
      <vt:lpstr>Market summary</vt:lpstr>
      <vt:lpstr>Code</vt:lpstr>
      <vt:lpstr>Financials </vt:lpstr>
      <vt:lpstr>Output</vt:lpstr>
      <vt:lpstr>Output</vt:lpstr>
      <vt:lpstr>Output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Banking System</dc:title>
  <dc:creator>Yadnesh Chaudhari</dc:creator>
  <cp:lastModifiedBy>Yadne</cp:lastModifiedBy>
  <cp:revision>4</cp:revision>
  <dcterms:created xsi:type="dcterms:W3CDTF">2022-06-21T05:20:00Z</dcterms:created>
  <dcterms:modified xsi:type="dcterms:W3CDTF">2022-06-21T06:42:33Z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KSOProductBuildVer">
    <vt:lpwstr>1033-11.2.0.9669</vt:lpwstr>
  </property>
</Properties>
</file>